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99FDD5-381F-404E-BA6A-0265D1646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787C37-068D-4D59-BC46-A8D51439E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40FAF2-3D0A-4B2F-890B-E766A73DC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D625D-5FBE-4C15-8547-09D826E9EAB8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3FB6B2-1500-4642-BAE5-7A7D8D85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214569-3B63-4895-B136-5117EC84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55DC4-F794-4228-B113-B25D1FE53F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682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ED43A7-6566-44A8-827E-0D2C3CCB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3A65D6F-315D-4991-8C86-050030C28F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5DE49C-E171-498A-8C13-4F076D63B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D625D-5FBE-4C15-8547-09D826E9EAB8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532013-705B-419D-A15C-6B7AEF61A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4560B2-0DDC-4B14-9F7C-10A850F41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55DC4-F794-4228-B113-B25D1FE53F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3328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F404DEE-5A46-48D4-A99C-FC746F1D5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F65B347-E7A9-49C4-8090-DFF14F01F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EA5447-834B-4D4F-A59A-8C01166F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D625D-5FBE-4C15-8547-09D826E9EAB8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17B40A-D67D-40FA-B320-B96AE5451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8DEF06-B59D-4517-B722-4F945C8E2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55DC4-F794-4228-B113-B25D1FE53F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447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BAD078-37F7-4D67-84BC-6E338077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13447A-E900-46DD-A19C-BF9FDD239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9EDCD2-DA6F-4082-B4B4-ECCEFDB75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D625D-5FBE-4C15-8547-09D826E9EAB8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3AC90E-6CC8-4C02-AD66-00BE86415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38D272-D58B-4B51-AEC6-5B807E063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55DC4-F794-4228-B113-B25D1FE53F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3050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20C24E-7338-47EC-94E2-C9E993B2F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E5B35D3-D690-48F2-B823-58D0F1E53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4F484D-3A40-43BD-B82B-9C5E0C350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D625D-5FBE-4C15-8547-09D826E9EAB8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C2C1D1-72EC-474F-8399-7399B630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9D71AB-17A3-4AC7-AF5C-6FDB857FB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55DC4-F794-4228-B113-B25D1FE53F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7699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1BCF79-2EA8-414C-8C62-8D64DD77E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7EB38D-7A86-43A9-8782-93B6668272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1A2DB6A-5AE5-44AB-AF7F-E8A20709B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486F1A-EC74-4C05-A194-AC05A07F1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D625D-5FBE-4C15-8547-09D826E9EAB8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3148E43-05B2-4BB3-84B1-CA53F377D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1BB9E8-1199-4F65-889F-82B23D13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55DC4-F794-4228-B113-B25D1FE53F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0084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1C8DA5-78EB-4CD4-8BBC-33C5EB639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941D5A-11B2-42CB-8417-CE04A214B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278935F-A73E-4624-8A09-4DC3F5573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E3AB82F-4EB9-4DB1-9A0C-1944FC6424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87B51C6-0327-46CD-BF05-7A0C6B7BFE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78B36B-C972-4C7A-BD59-A8C27E5C0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D625D-5FBE-4C15-8547-09D826E9EAB8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C086EA-1626-41DA-BFA3-D3584AD2A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4A1DA7-4141-4C9D-83B0-4C09CAC2B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55DC4-F794-4228-B113-B25D1FE53F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6891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A312E-156F-49FC-8613-DB92DC0FA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495F715-F30C-498D-89DA-12C5684D0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D625D-5FBE-4C15-8547-09D826E9EAB8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75C5E37-52C2-487A-ADAC-4E0208343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8CBCA03-4F23-4BC1-9FED-66A265628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55DC4-F794-4228-B113-B25D1FE53F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021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3679AF-2FD5-4221-B361-6EF249B27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D625D-5FBE-4C15-8547-09D826E9EAB8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D9CBA2A-F3DE-429F-AA31-F32A1FA3F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9B1436-4961-498C-B516-95314A28C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55DC4-F794-4228-B113-B25D1FE53F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551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40C29-8DA9-42D9-B848-BF0E1345E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112C13-CA32-4F4E-91E4-AD6CE2E27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306A191-0880-4966-AC99-BDE68DDB3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E96627-2BD8-4062-B7FB-9F5066C64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D625D-5FBE-4C15-8547-09D826E9EAB8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362524-D9F6-4DE7-A987-C0AB2A4D5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A75333-8766-4C9C-9204-F0D022E1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55DC4-F794-4228-B113-B25D1FE53F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825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8640AE-D65C-426D-9F21-4611DC36D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C40D493-0A00-437E-853E-015752A07B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EE628E7-7DB0-4DE5-BD70-2B6701230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FABB9E-572C-480A-8AD7-5AE4D2254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D625D-5FBE-4C15-8547-09D826E9EAB8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25660DE-A37A-4CEF-9FAE-3D5DC50D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4BF7D68-6531-4A23-A8A6-0E5F4C9D4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55DC4-F794-4228-B113-B25D1FE53F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336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4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8580F-67AC-4327-9FD7-E3A48D7EE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C0A606-EA14-4531-9899-324714F20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08BDCB-339C-4D4F-BCF2-8351B52FF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D625D-5FBE-4C15-8547-09D826E9EAB8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765289-C5AD-4A57-8449-03A3C8B1F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CB2EBA-8D13-4C4C-97D2-9492A6C22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55DC4-F794-4228-B113-B25D1FE53F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850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D84FBD-D394-441C-BB6D-63FC37F30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9258"/>
            <a:ext cx="9144000" cy="2387600"/>
          </a:xfrm>
        </p:spPr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Ночник </a:t>
            </a:r>
            <a:br>
              <a:rPr lang="ru-RU" dirty="0">
                <a:latin typeface="Century Gothic" panose="020B0502020202020204" pitchFamily="34" charset="0"/>
              </a:rPr>
            </a:br>
            <a:r>
              <a:rPr lang="en-US" dirty="0" err="1">
                <a:latin typeface="Century Gothic" panose="020B0502020202020204" pitchFamily="34" charset="0"/>
              </a:rPr>
              <a:t>GlowLine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888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1C14D2-34D5-4CCC-A50B-A0A8D1BC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95" y="95733"/>
            <a:ext cx="4250635" cy="1325563"/>
          </a:xfrm>
        </p:spPr>
        <p:txBody>
          <a:bodyPr/>
          <a:lstStyle/>
          <a:p>
            <a:r>
              <a:rPr lang="ru-RU" dirty="0"/>
              <a:t>Внешний вид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6EC75D2-8B27-46CD-A952-307F3342C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809" y="240610"/>
            <a:ext cx="4425008" cy="637678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9573A2-B37F-447F-8758-CCBC06AEB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5" y="1421296"/>
            <a:ext cx="3275028" cy="49596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039768-9B50-47C7-BBE2-43A21D715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217" y="1338125"/>
            <a:ext cx="3782098" cy="504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14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469B37-BC26-4785-9065-ACD1FCAD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Обоснование дизайна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02B0DA3-FB81-4DA6-A119-15AF2F7B3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884" y="1590260"/>
            <a:ext cx="5344231" cy="4696033"/>
          </a:xfrm>
        </p:spPr>
      </p:pic>
    </p:spTree>
    <p:extLst>
      <p:ext uri="{BB962C8B-B14F-4D97-AF65-F5344CB8AC3E}">
        <p14:creationId xmlns:p14="http://schemas.microsoft.com/office/powerpoint/2010/main" val="3315935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469B37-BC26-4785-9065-ACD1FCAD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Обоснование дизайна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8EAE06F-A888-4A2C-9B93-A37C4ACB1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66" y="1825625"/>
            <a:ext cx="3494668" cy="4351338"/>
          </a:xfrm>
        </p:spPr>
      </p:pic>
    </p:spTree>
    <p:extLst>
      <p:ext uri="{BB962C8B-B14F-4D97-AF65-F5344CB8AC3E}">
        <p14:creationId xmlns:p14="http://schemas.microsoft.com/office/powerpoint/2010/main" val="701677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469B37-BC26-4785-9065-ACD1FCAD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Обоснование дизайна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FF1880-58AB-4474-B438-5903F0675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626" y="1385471"/>
            <a:ext cx="2081642" cy="52316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D4BE86-58C8-4E16-B9B9-20E1F043B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044" y="1385471"/>
            <a:ext cx="2033911" cy="523164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157CA4-5749-4F73-9F9B-37488D049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4" y="1385473"/>
            <a:ext cx="2814783" cy="523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66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DEEAC3-0D52-4698-9F85-A86860AA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Итоговый результат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79CFC31-142A-4C4B-BAE5-94908ECF5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065" y="1690688"/>
            <a:ext cx="3496995" cy="4662661"/>
          </a:xfrm>
        </p:spPr>
      </p:pic>
    </p:spTree>
    <p:extLst>
      <p:ext uri="{BB962C8B-B14F-4D97-AF65-F5344CB8AC3E}">
        <p14:creationId xmlns:p14="http://schemas.microsoft.com/office/powerpoint/2010/main" val="1038026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E3C01-2745-436F-B67C-FE3C0AA2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2934300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17</Words>
  <Application>Microsoft Office PowerPoint</Application>
  <PresentationFormat>Широкоэкранный</PresentationFormat>
  <Paragraphs>7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Century Gothic</vt:lpstr>
      <vt:lpstr>Тема Office</vt:lpstr>
      <vt:lpstr>Ночник  GlowLine</vt:lpstr>
      <vt:lpstr>Внешний вид</vt:lpstr>
      <vt:lpstr>Обоснование дизайна</vt:lpstr>
      <vt:lpstr>Обоснование дизайна</vt:lpstr>
      <vt:lpstr>Обоснование дизайна</vt:lpstr>
      <vt:lpstr>Итоговый результат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Ночник  GlowLine</dc:title>
  <dc:creator>Антон Дьяченко</dc:creator>
  <cp:lastModifiedBy>Антон Дьяченко</cp:lastModifiedBy>
  <cp:revision>2</cp:revision>
  <dcterms:created xsi:type="dcterms:W3CDTF">2025-05-29T11:37:31Z</dcterms:created>
  <dcterms:modified xsi:type="dcterms:W3CDTF">2025-05-29T13:06:30Z</dcterms:modified>
</cp:coreProperties>
</file>